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83" r:id="rId14"/>
    <p:sldId id="272" r:id="rId15"/>
    <p:sldId id="269" r:id="rId16"/>
    <p:sldId id="273" r:id="rId17"/>
    <p:sldId id="275" r:id="rId18"/>
    <p:sldId id="274" r:id="rId19"/>
    <p:sldId id="276" r:id="rId20"/>
    <p:sldId id="281" r:id="rId21"/>
    <p:sldId id="282" r:id="rId22"/>
    <p:sldId id="279" r:id="rId23"/>
    <p:sldId id="284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1DB5F-E789-419E-BF65-8B0A5C479D4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EFBA3-BCE7-461D-9FD2-3005A2215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সমস্ত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।    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9869-7C5C-4088-95EE-83C14598F17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3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9869-7C5C-4088-95EE-83C14598F1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75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9869-7C5C-4088-95EE-83C14598F17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75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9869-7C5C-4088-95EE-83C14598F17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75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9869-7C5C-4088-95EE-83C14598F17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75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মূল্যানের জন্য শিক্ষার্থীদেরকে</a:t>
            </a:r>
            <a:r>
              <a:rPr lang="bn-BD" baseline="0" dirty="0" smtClean="0"/>
              <a:t> প্রশ্ন করুন এবং উত্তরটিতে ক্লিক করুন।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02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মূল্যানের জন্য শিক্ষার্থীদেরকে</a:t>
            </a:r>
            <a:r>
              <a:rPr lang="bn-BD" baseline="0" dirty="0" smtClean="0"/>
              <a:t> প্রশ্ন করুন এবং উত্তরটিতে ক্লিক করুন।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4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অবশ্যই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ইহা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মনগড়া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মন্ত্রণালয়য়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মাউশি,এন্সিটিবি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এটুআই-এর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কর্মকর্তাবৃন্দসহ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অভিজ্ঞ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পরামর্শ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সম্পাদন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    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84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ক্লাসটি</a:t>
            </a:r>
            <a:r>
              <a:rPr lang="bn-BD" baseline="0" dirty="0" smtClean="0"/>
              <a:t> উপস্থাপনের জন্য আপনাকে অনেক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স্বাগতমে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</a:t>
            </a:r>
            <a:r>
              <a:rPr lang="en-US" baseline="0" dirty="0" smtClean="0"/>
              <a:t> টি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দেখালে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যে কোন একটি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 দেখিয়েও পাঠ ঘোষণা করা যায়। আপনি আপনার কৌশল প্রয়োগ করতে পারবেন। অথবা শিক্ষার্থীদের মধ্য থেকে পাঠ উদ্ধার করার চেষ্টা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অনুযায়ী পড়াতে চেষ্টা করবেন। বিভিন্ন উপকরণ ব্যবহার করতে পারেন যা  পড়াবেন তার উপর থেকেই মূল্যায়ন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9869-7C5C-4088-95EE-83C14598F17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99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9869-7C5C-4088-95EE-83C14598F17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purbafaridpur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0487" y="911952"/>
            <a:ext cx="6860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929631" y="1812245"/>
            <a:ext cx="7137779" cy="3750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 সময় প্রয়োজনীয়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স্লাইডের নিচে অর্থাৎ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 করা হয়েছে। আশা করি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 পূর্বে উল্লেখিত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273844"/>
            <a:ext cx="4267200" cy="8512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রুই 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7222787" cy="4191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273844"/>
            <a:ext cx="4267200" cy="8512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কাতলা 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77" y="1371600"/>
            <a:ext cx="6965216" cy="46202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596503"/>
            <a:ext cx="3352800" cy="8512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মৃগেল 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51" y="2122240"/>
            <a:ext cx="7212350" cy="2189932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132784"/>
            <a:ext cx="777240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পুকুরে চাষযোগ্য দেশি মাছ কী কী? এদের শনাক্তকারী বৈশিষ্ট্যগুলো লেখ।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73844"/>
            <a:ext cx="4267200" cy="9194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478279"/>
            <a:ext cx="6096002" cy="3368041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667000"/>
            <a:ext cx="7467600" cy="175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বাংলাদেশের পুকুরে চাষযোগ্য কিছু  বিদেশি মাছের বৈশিষ্ট্য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86569"/>
            <a:ext cx="4267200" cy="8512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সিলভার কার্প 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1981200"/>
            <a:ext cx="6629401" cy="33528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86569"/>
            <a:ext cx="4267200" cy="8512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গ্রাসকার্প 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8" y="1496637"/>
            <a:ext cx="6477002" cy="432192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86569"/>
            <a:ext cx="4267200" cy="8512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তেলাপিয়া 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94" y="1524000"/>
            <a:ext cx="6867810" cy="4572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86569"/>
            <a:ext cx="4267200" cy="8512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থাই সরপুঁটি 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8" y="1676400"/>
            <a:ext cx="7391402" cy="39624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132784"/>
            <a:ext cx="777240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পুকুরে চাষযোগ্য কিছু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মাছের শনাক্তকারী বৈশিষ্ট্য পোস্টার কাগজে লিখে উপস্থাপন কর।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73844"/>
            <a:ext cx="4267200" cy="9194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371600"/>
            <a:ext cx="6096002" cy="35814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8501778" cy="5928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1600200" y="3429000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99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কোনটি বিদেশি মাছ?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রুই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কাতলা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মৃগেল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তেলাপিয়া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কোন মাছকে রাজপুটি মাছ বলা হয়?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রুই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তেলাপিয়া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গ্রাসকার্প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থাই সরপুঁটি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rcRect l="1667" t="6219" b="6722"/>
          <a:stretch>
            <a:fillRect/>
          </a:stretch>
        </p:blipFill>
        <p:spPr>
          <a:xfrm>
            <a:off x="2286000" y="5181600"/>
            <a:ext cx="4495800" cy="12954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119128" y="2827793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724400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কাতলা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মৃগেল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থাইল্যান্ড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তেলাপিয়া মাছ কোন দেশ থেকে আনা হয়েছে?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চিন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রাশিয়া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যুক্তরাজ্য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কোন মাছের মাথা দেহের তুলনায় বড়?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রুই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তেলাপিয়া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rcRect l="1667" t="6219" b="6722"/>
          <a:stretch>
            <a:fillRect/>
          </a:stretch>
        </p:blipFill>
        <p:spPr>
          <a:xfrm>
            <a:off x="2286000" y="5181600"/>
            <a:ext cx="4495800" cy="12954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119128" y="2827793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12" y="1447800"/>
            <a:ext cx="5026088" cy="2940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95600" y="419814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8382000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রুই, কাতলা, তেলাপিয়া ও থাই সরপুঁটি মাছের বৈশিষ্ট্য লিখে আনবে।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MC_Apurba</a:t>
            </a:r>
            <a:r>
              <a:rPr lang="en-US" dirty="0" smtClean="0"/>
              <a:t> Agriculture C7</a:t>
            </a:r>
            <a:r>
              <a:rPr lang="bn-BD" dirty="0" smtClean="0"/>
              <a:t>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5" y="418679"/>
            <a:ext cx="8230749" cy="602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36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-photo-frames-free-download-for-mobile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2514600"/>
            <a:ext cx="5029200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5052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4343400" cy="228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অপূর্ব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০১৭১৪০৪৬৯৬৪ </a:t>
            </a:r>
          </a:p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apurbafaridpur@gmail.com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FE9EE-A52A-4066-B68D-BE786371EA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752600"/>
            <a:ext cx="1828800" cy="18288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0" y="278547"/>
            <a:ext cx="2895600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581400" cy="22814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ষষ্ঠ শ্রেণি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9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4143" y="1524000"/>
            <a:ext cx="1690050" cy="22513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953000" y="1371600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65" y="3886200"/>
            <a:ext cx="3870270" cy="237449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295400"/>
            <a:ext cx="38862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295400"/>
            <a:ext cx="38862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লক্ষ্য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3"/>
          <a:srcRect r="7408"/>
          <a:stretch>
            <a:fillRect/>
          </a:stretch>
        </p:blipFill>
        <p:spPr>
          <a:xfrm>
            <a:off x="4648200" y="1752600"/>
            <a:ext cx="4114800" cy="2514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4"/>
          <a:srcRect t="-14815" b="-11111"/>
          <a:stretch>
            <a:fillRect/>
          </a:stretch>
        </p:blipFill>
        <p:spPr>
          <a:xfrm>
            <a:off x="304800" y="1752600"/>
            <a:ext cx="41148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533400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953001"/>
            <a:ext cx="64770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বাংলাদেশে চাষযোগ্য কিছু মাছ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200400"/>
            <a:ext cx="8153400" cy="246691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বাংলাদেশের চাষযোগ্য মাছের বৈশিষ্ট্য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882491"/>
            <a:ext cx="7467600" cy="15559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382000" cy="3810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বাংলাদেশে পূকুরে চাষযোগ্য মাছ সম্পর্কে বলতে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পুকুরে চাষযোগ্য দেশী মাছের 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রুই, কাতলা ও মৃগেল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দৈহিক বৈশিষ্ট্য বর্ণনা করতে পারবে। 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পুকুরে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চাষযোগ্য বিদেশী মাছের (সিলভার কার্প, গ্রাসকার্প, তেলাপিয়া ও থাই সরপুঁটি) দৈহিক বৈশিষ্ট্য বর্ণনা করতে পারবে।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2" y="381000"/>
            <a:ext cx="5486398" cy="1600200"/>
          </a:xfrm>
          <a:prstGeom prst="heart">
            <a:avLst/>
          </a:prstGeom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240880"/>
              </p:ext>
            </p:extLst>
          </p:nvPr>
        </p:nvGraphicFramePr>
        <p:xfrm>
          <a:off x="1551782" y="2743200"/>
          <a:ext cx="6042024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3020400" imgH="685800" progId="Package">
                  <p:embed/>
                </p:oleObj>
              </mc:Choice>
              <mc:Fallback>
                <p:oleObj name="Packager Shell Object" showAsIcon="1" r:id="rId3" imgW="302040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1782" y="2743200"/>
                        <a:ext cx="6042024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133600" y="533400"/>
            <a:ext cx="5181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একটি ভিডিও দেখি।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667000"/>
            <a:ext cx="7467600" cy="175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পুকুরে চাষযোগ্য দেশি মাছের বৈশিষ্ট্য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610</Words>
  <Application>Microsoft Office PowerPoint</Application>
  <PresentationFormat>On-screen Show (4:3)</PresentationFormat>
  <Paragraphs>127</Paragraphs>
  <Slides>24</Slides>
  <Notes>18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Samsung</cp:lastModifiedBy>
  <cp:revision>30</cp:revision>
  <dcterms:created xsi:type="dcterms:W3CDTF">2015-11-13T04:30:12Z</dcterms:created>
  <dcterms:modified xsi:type="dcterms:W3CDTF">2016-08-06T07:29:38Z</dcterms:modified>
</cp:coreProperties>
</file>